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305774"/>
              </p:ext>
            </p:extLst>
          </p:nvPr>
        </p:nvGraphicFramePr>
        <p:xfrm>
          <a:off x="1391919" y="1105593"/>
          <a:ext cx="8127999" cy="442237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00606349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271973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4584360"/>
                    </a:ext>
                  </a:extLst>
                </a:gridCol>
              </a:tblGrid>
              <a:tr h="939338"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b="0" dirty="0" smtClean="0"/>
                        <a:t>trojanski konj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b="0" dirty="0" smtClean="0"/>
                        <a:t>prijetnja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b="0" dirty="0" smtClean="0"/>
                        <a:t>krađa informacija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54002"/>
                  </a:ext>
                </a:extLst>
              </a:tr>
              <a:tr h="847898"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pokreće se bez pristanka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vrijeđanje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b="0" dirty="0" smtClean="0"/>
                        <a:t>lažno</a:t>
                      </a:r>
                      <a:r>
                        <a:rPr lang="hr-HR" b="0" baseline="0" dirty="0" smtClean="0"/>
                        <a:t> se</a:t>
                      </a:r>
                      <a:r>
                        <a:rPr lang="hr-HR" b="0" dirty="0" smtClean="0"/>
                        <a:t> predstavlja</a:t>
                      </a:r>
                      <a:endParaRPr lang="hr-H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69633"/>
                  </a:ext>
                </a:extLst>
              </a:tr>
              <a:tr h="883304"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radi</a:t>
                      </a:r>
                      <a:r>
                        <a:rPr lang="hr-HR" baseline="0" dirty="0" smtClean="0"/>
                        <a:t> štetu na računalu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ružni komentari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uzima</a:t>
                      </a:r>
                      <a:r>
                        <a:rPr lang="hr-HR" baseline="0" dirty="0" smtClean="0"/>
                        <a:t> podatke korisnika</a:t>
                      </a:r>
                      <a:endParaRPr lang="hr-HR" dirty="0" smtClean="0"/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984575"/>
                  </a:ext>
                </a:extLst>
              </a:tr>
              <a:tr h="897774"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b="1" dirty="0" smtClean="0"/>
                        <a:t>maliciozni</a:t>
                      </a:r>
                      <a:r>
                        <a:rPr lang="hr-HR" b="1" baseline="0" dirty="0" smtClean="0"/>
                        <a:t> programi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b="1" dirty="0" smtClean="0"/>
                        <a:t>internetsko nasilje 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b="1" dirty="0" smtClean="0"/>
                        <a:t>krađa identiteta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443118"/>
                  </a:ext>
                </a:extLst>
              </a:tr>
              <a:tr h="822961">
                <a:tc gridSpan="3">
                  <a:txBody>
                    <a:bodyPr/>
                    <a:lstStyle/>
                    <a:p>
                      <a:endParaRPr lang="hr-HR" dirty="0" smtClean="0"/>
                    </a:p>
                    <a:p>
                      <a:r>
                        <a:rPr lang="hr-HR" dirty="0" smtClean="0"/>
                        <a:t>                                     NEGATIVNA</a:t>
                      </a:r>
                      <a:r>
                        <a:rPr lang="hr-HR" baseline="0" dirty="0" smtClean="0"/>
                        <a:t> STRANA RAČUNALA</a:t>
                      </a:r>
                      <a:endParaRPr lang="hr-HR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72308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416089" y="1138846"/>
            <a:ext cx="2646221" cy="8562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r-H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hr-H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3779" y="2073179"/>
            <a:ext cx="2638985" cy="7980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a2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37447" y="2941496"/>
            <a:ext cx="2648530" cy="8096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a3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23788" y="3832802"/>
            <a:ext cx="2651292" cy="8158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35662" y="1138846"/>
            <a:ext cx="2655452" cy="8562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r-H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hr-H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28192" y="2073180"/>
            <a:ext cx="2655452" cy="7980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b</a:t>
            </a:r>
            <a:r>
              <a:rPr lang="hr-HR" dirty="0" smtClean="0">
                <a:solidFill>
                  <a:schemeClr val="tx1"/>
                </a:solidFill>
              </a:rPr>
              <a:t>2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31505" y="2946718"/>
            <a:ext cx="2663765" cy="7991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b</a:t>
            </a:r>
            <a:r>
              <a:rPr lang="hr-HR" dirty="0" smtClean="0">
                <a:solidFill>
                  <a:schemeClr val="tx1"/>
                </a:solidFill>
              </a:rPr>
              <a:t>3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35662" y="3828252"/>
            <a:ext cx="2655452" cy="8203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B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40799" y="1138846"/>
            <a:ext cx="2643447" cy="8562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</a:t>
            </a:r>
            <a:endParaRPr lang="hr-H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27217" y="2073179"/>
            <a:ext cx="2643448" cy="7980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c2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40798" y="2949325"/>
            <a:ext cx="2643448" cy="7965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c3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40798" y="3824019"/>
            <a:ext cx="2643448" cy="824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C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413779" y="4730288"/>
            <a:ext cx="8081511" cy="79802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Konačno riješenje</a:t>
            </a:r>
            <a:endParaRPr lang="hr-H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57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74</TotalTime>
  <Words>46</Words>
  <Application>Microsoft Office PowerPoint</Application>
  <PresentationFormat>Široki zaslon</PresentationFormat>
  <Paragraphs>39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Parcel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korisnik</dc:creator>
  <cp:lastModifiedBy>Korisnik</cp:lastModifiedBy>
  <cp:revision>9</cp:revision>
  <dcterms:created xsi:type="dcterms:W3CDTF">2021-02-10T14:02:46Z</dcterms:created>
  <dcterms:modified xsi:type="dcterms:W3CDTF">2021-02-11T11:00:31Z</dcterms:modified>
</cp:coreProperties>
</file>